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9" r:id="rId9"/>
    <p:sldId id="268" r:id="rId10"/>
    <p:sldId id="260" r:id="rId11"/>
    <p:sldId id="261" r:id="rId12"/>
    <p:sldId id="262" r:id="rId13"/>
    <p:sldId id="263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2154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61EEC-66FC-45FB-AF96-0148342A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573FA8-75F0-4CE2-865D-5081E1702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792761-F7A5-43BC-91BB-BDDFF4B8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9980BD-B956-4E09-A1E5-BACFB98C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CFAE2C-E82E-4D3F-9203-F883991D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64579-E8AC-4022-921E-9F3D903B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45719A-815E-4454-AEA4-2296BDCD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AA163E-41A7-4AA2-81A6-BE9F005E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FB3DCB-E1CA-410B-AA94-BB10290D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A2C8DE-A876-47EC-A163-E382C1F3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87F8F3-3A2A-482F-97F2-296CD4A3B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DA275F-00FE-4FDF-8DAB-9C178F43E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C4BE0E-B3F6-4508-942B-AB1DE161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561AFC-DAB2-47FA-B0C3-FFB73F9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B6B6B5-547E-4BE6-AEE9-394614A2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FB7E5-41EC-4368-ABCD-7BE812C3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F2BE4F-1FC4-4633-A31E-B082BEA70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534B40-B872-4B61-AB77-7BEF25F0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AA2A0B-F0E1-4373-8861-B265E1F4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9E9250-3186-4B0D-8A81-B3DD3850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F149A-042C-4688-9E7C-0327E8F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C14572-122B-42E3-9D19-7BA0A14D8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453DEA-6C59-4AD7-8E50-0B0B6340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758259-76D5-4FC2-9795-3C8A2370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64DBC7-D799-4AC2-82F1-C5106097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BCF25-FA9D-4FE0-9739-189E666E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7882FB-C2CC-408A-9FDD-774A7E2E9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DAAC7B-A261-4BF6-A65B-6DB62DB0C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0C6A4F-BE50-477B-8CF8-B4BC63B4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E7A35E-6FA4-4D93-8631-3E3A8133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8D51F4-4D5C-442B-A13B-C20E50FE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1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9F498-7A24-4185-B7B5-DAE0CB24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FF58FF-633B-4C56-8673-96297EB5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232B4D-595F-45DE-B133-3FC885011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6585A2-E90A-4E9F-BCC6-53AC9AE62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74BE08-6998-4446-85B8-EE1247028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53AA0E-6605-4264-A409-CDECD65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A6C2D4-98EA-4120-8E7D-86B7255B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EC593E-A0BA-4951-9C0A-D5043EEE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0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9499B-7D5C-4B17-A16C-6E21EEC0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272D12-D1AF-42C4-B74B-AFE8B5EB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B132D6-3796-438F-B196-37B1AA2C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22F548-5C12-4820-91B5-EED7AC15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E59B38-469E-415B-8D29-B566F350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482D36-C199-4704-B9E4-9974C70C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5DA757-326C-4837-BF8C-40DA2964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EC268-A622-452D-ADDA-F6D8FA8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3666B-08B8-4427-8D22-9FA83422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84B00B-115B-4133-936C-ADE28BFF2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3AD45E-4B0B-41CA-BA57-D8A64A5A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B2C402-B4D6-4254-BFED-D0D3E9F2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524D2-A5A3-4753-925B-B63ECD1F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82004-4E60-4127-91B5-73EFB457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82DB26-4AB9-4C59-A977-3F4F247E0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5F1220-2D4A-40B2-9366-36D7A02B2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75A108-6864-4BC1-BA82-03958604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9619AC-5A7B-40D6-82A4-0E3D7947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A0B79-B7C9-4762-9076-8BB7E633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CB762D-7445-4B90-A39F-9F19D193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AB9C47-79BA-473C-B6CB-B89AF8CA0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0ED1FE-0F66-45F7-A476-7CC79679A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DFBA-D42C-42E2-A636-463A103E510C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F2F3EE-669A-431D-A0AD-2E2F071D0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43A9AF-48ED-41FA-8EB1-4E9E53161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4D56-4267-4563-854A-875305AC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F5B70-B5C9-4458-99DE-A3DF9A8AF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45BB1E-F613-4EE6-8448-3E537E5DF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2C09A0-350C-4AD0-ABE4-DDF405A7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1"/>
            <a:ext cx="12271328" cy="69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8C56C0-CC12-4309-8618-DD0C2AAFD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0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1C80EC-9B6D-44AD-9931-998207A71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78172" y="4026090"/>
            <a:ext cx="5017827" cy="35484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239904" y="3848669"/>
            <a:ext cx="2597624" cy="17742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17A905-1517-4FF7-8E96-CA3BC9844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846161" y="4776716"/>
            <a:ext cx="4804012" cy="1446663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657367" y="5217994"/>
            <a:ext cx="4804012" cy="1446663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EC1E3C-7347-4CBD-824A-34ED91DB2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72A698-A84E-4579-8AF3-C138BA13F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7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0" b="21397"/>
          <a:stretch/>
        </p:blipFill>
        <p:spPr>
          <a:xfrm>
            <a:off x="13644" y="0"/>
            <a:ext cx="13224685" cy="688007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3" y="1280060"/>
            <a:ext cx="6479930" cy="43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4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1384E-9316-44C9-8DB9-64C83A8F6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85B0E8-7FA0-4F02-940A-D5CF47043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0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5BFC75-1130-454E-BDD4-2A9A93155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9374DB-384A-4F77-BF50-6BA54BF31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72BEC0-86AA-443D-B6E2-1FFDCDB2B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4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CEB8F8-DAD7-42F1-B2E6-A69B73A32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8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BEC011-C62C-44A7-9561-DC40767AD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1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AC4B8C-72FC-4EC6-B133-65A6E6FF8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121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7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Sharif</cp:lastModifiedBy>
  <cp:revision>8</cp:revision>
  <dcterms:created xsi:type="dcterms:W3CDTF">2017-09-30T12:12:41Z</dcterms:created>
  <dcterms:modified xsi:type="dcterms:W3CDTF">2018-02-04T11:30:32Z</dcterms:modified>
</cp:coreProperties>
</file>